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8" r:id="rId12"/>
    <p:sldId id="270" r:id="rId13"/>
    <p:sldId id="266" r:id="rId14"/>
    <p:sldId id="267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3E75F-67E2-44C3-8D21-7D42E9599F1A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5BE2F-D6AE-4D83-B42A-5DD25F8F2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87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9EE3D-E31D-4D33-9F8A-2426378D353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16EBD-AC2F-4FCD-8358-2440753D8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1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16EBD-AC2F-4FCD-8358-2440753D8E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Lecture – 5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Research Design &amp; Methodology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Usually there are two variables in a hypothesis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variable and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Dependent variable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Hypothesis Examples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absence of good leadership, there can be no good use of resources for development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Counseling increases creativity among students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Smoking causes cancer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development leads to improve female education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Types of 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Hypothesis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Hypothesis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Hypothesis: The authoritarian behaviour of parents is productive for the better morality of their children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Hypothesis: The authoritarian behaviour of parents is not productive for the better morality of their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Importance of Hypothesis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helps investigators to establish the direction of the research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set up definite point of enquiry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 of time, money and energy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prevent researcher from blind search of literature and indiscriminate  gathering of data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acts as a guide to the whole research activity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creating link between theory and investigation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arriving at proper conclusion of the study</a:t>
            </a:r>
          </a:p>
          <a:p>
            <a:pPr marL="514350" indent="-5143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researcher should not struggle for the correctness of his/her hypothesis</a:t>
            </a:r>
          </a:p>
          <a:p>
            <a:pPr marL="514350" indent="-51435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Characteristics of a Good 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have a cause and effects relationship between variables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clearly stated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relevant to the problem under investigation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must be simple and specific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be capable of being tested with the help of data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Research Design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research design is the plan, structure or blueprint of the proposed research activity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Need for Research Design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Design is supposed to answer the basic questions of: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study about?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is the study being made?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will the study be carried out?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type of data is required?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can the required data be found?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periods of time will the study include?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will be the sample design?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techniques of data collection will be used?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will the data be analyzed?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what style will the report be prepared?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to include in 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Title of the study</a:t>
            </a:r>
          </a:p>
          <a:p>
            <a:r>
              <a:rPr lang="en-US" dirty="0" smtClean="0"/>
              <a:t>Purpose of the study</a:t>
            </a:r>
          </a:p>
          <a:p>
            <a:r>
              <a:rPr lang="en-US" dirty="0" smtClean="0"/>
              <a:t>Objectives</a:t>
            </a:r>
          </a:p>
          <a:p>
            <a:r>
              <a:rPr lang="en-US" dirty="0" smtClean="0"/>
              <a:t>Hypothesis/Research Questions </a:t>
            </a:r>
          </a:p>
          <a:p>
            <a:r>
              <a:rPr lang="en-US" dirty="0" smtClean="0"/>
              <a:t>Universe of the study </a:t>
            </a:r>
          </a:p>
          <a:p>
            <a:r>
              <a:rPr lang="en-US" dirty="0" smtClean="0"/>
              <a:t>Sampling – sample technique and sample size</a:t>
            </a:r>
          </a:p>
          <a:p>
            <a:r>
              <a:rPr lang="en-US" dirty="0" smtClean="0"/>
              <a:t>Tools of data collection</a:t>
            </a:r>
          </a:p>
          <a:p>
            <a:r>
              <a:rPr lang="en-US" dirty="0" smtClean="0"/>
              <a:t>Pre-testing</a:t>
            </a:r>
          </a:p>
          <a:p>
            <a:r>
              <a:rPr lang="en-US" dirty="0" smtClean="0"/>
              <a:t>Data analysis</a:t>
            </a:r>
          </a:p>
          <a:p>
            <a:r>
              <a:rPr lang="en-US" dirty="0" smtClean="0"/>
              <a:t>Duration of the study</a:t>
            </a:r>
          </a:p>
          <a:p>
            <a:r>
              <a:rPr lang="en-US" dirty="0" smtClean="0"/>
              <a:t>Limitations of the study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Title of the study</a:t>
            </a:r>
          </a:p>
          <a:p>
            <a:pPr algn="ctr">
              <a:buNone/>
            </a:pPr>
            <a:endParaRPr lang="en-US" b="1" dirty="0" smtClean="0"/>
          </a:p>
          <a:p>
            <a:r>
              <a:rPr lang="en-US" dirty="0" smtClean="0"/>
              <a:t>The title of the study should be brief and precise. </a:t>
            </a:r>
          </a:p>
          <a:p>
            <a:r>
              <a:rPr lang="en-US" dirty="0" smtClean="0"/>
              <a:t>It should be self explanatory</a:t>
            </a:r>
          </a:p>
          <a:p>
            <a:r>
              <a:rPr lang="en-US" dirty="0" smtClean="0"/>
              <a:t>The title should reflect the nature of the study</a:t>
            </a:r>
          </a:p>
          <a:p>
            <a:r>
              <a:rPr lang="en-US" dirty="0" smtClean="0"/>
              <a:t>It should be focused</a:t>
            </a:r>
          </a:p>
          <a:p>
            <a:r>
              <a:rPr lang="en-US" dirty="0" smtClean="0"/>
              <a:t>Vague topics are misleading and should therefore be avoided</a:t>
            </a:r>
          </a:p>
          <a:p>
            <a:pPr marL="514350" indent="-514350">
              <a:buAutoNum type="arabicPeriod"/>
            </a:pPr>
            <a:r>
              <a:rPr lang="en-US" dirty="0" smtClean="0"/>
              <a:t>An evaluation of the Juvenile Justice System Ordinance 2000</a:t>
            </a:r>
          </a:p>
          <a:p>
            <a:pPr marL="514350" indent="-514350">
              <a:buAutoNum type="arabicPeriod"/>
            </a:pPr>
            <a:r>
              <a:rPr lang="en-US" dirty="0" smtClean="0"/>
              <a:t>Gender Issues in Probation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Policing Money Laundering in Pakistan</a:t>
            </a:r>
          </a:p>
          <a:p>
            <a:pPr marL="514350" indent="-514350">
              <a:buAutoNum type="arabicPeriod"/>
            </a:pPr>
            <a:r>
              <a:rPr lang="en-US" dirty="0" smtClean="0"/>
              <a:t>Pakistan’s anti-terrorism policies since 9/11</a:t>
            </a:r>
          </a:p>
          <a:p>
            <a:pPr marL="514350" indent="-514350">
              <a:buAutoNum type="arabicPeriod"/>
            </a:pPr>
            <a:r>
              <a:rPr lang="en-US" dirty="0" smtClean="0"/>
              <a:t>Problems of working women in Peshawar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Vague Topics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Child Labour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control of crime in Peshawar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 issues in Peshawar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Drugs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Pakistan’s primary educational system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Purpose of the study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You need to explain the main purpose of your study.</a:t>
            </a:r>
          </a:p>
          <a:p>
            <a:r>
              <a:rPr lang="en-US" dirty="0" smtClean="0"/>
              <a:t>Why  you intend to conduct this study.</a:t>
            </a:r>
          </a:p>
          <a:p>
            <a:r>
              <a:rPr lang="en-US" dirty="0" smtClean="0"/>
              <a:t>Researcher usually tries to gain knowledge and insight about the problem understudy</a:t>
            </a:r>
          </a:p>
          <a:p>
            <a:r>
              <a:rPr lang="en-US" dirty="0" smtClean="0"/>
              <a:t>It portrays the actual situation and tries to explain problems that are associated with the solution of the research problem.</a:t>
            </a:r>
          </a:p>
          <a:p>
            <a:r>
              <a:rPr lang="en-US" dirty="0" smtClean="0"/>
              <a:t>The utility and value of the research must be mentioned. </a:t>
            </a:r>
          </a:p>
          <a:p>
            <a:r>
              <a:rPr lang="en-US" dirty="0" smtClean="0"/>
              <a:t>One of the purpose should be to understand the phenomenon understudy and to suggest remedial measures for the improvement of the existing situation and for the solution of the problem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Objectives of the study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researcher must mention what specific objectives (s)he is interested to study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 helps in focusing the research problem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explains what aspect of the problem, the researcher is interested to focus his study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objectives guides the whole research journey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deciding as to what type of data is needed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91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Hypothesis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334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is a specific statement of prediction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serves as an effective guide for future inquiry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Hypothesis is a proposition, which is put to a test to determine its validity (Goode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Hatt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hypothesis is a casual relationship between two or more variables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Kerlinger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346</TotalTime>
  <Words>674</Words>
  <Application>Microsoft Office PowerPoint</Application>
  <PresentationFormat>On-screen Show (4:3)</PresentationFormat>
  <Paragraphs>99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Constantia</vt:lpstr>
      <vt:lpstr>Times New Roman</vt:lpstr>
      <vt:lpstr>Wingdings 2</vt:lpstr>
      <vt:lpstr>Flow</vt:lpstr>
      <vt:lpstr>Lecture – 5 Research Design &amp; Methodology</vt:lpstr>
      <vt:lpstr>Research Design </vt:lpstr>
      <vt:lpstr>The Need for Research Design </vt:lpstr>
      <vt:lpstr>What to include in Research Design</vt:lpstr>
      <vt:lpstr>PowerPoint Presentation</vt:lpstr>
      <vt:lpstr>Vague Topics</vt:lpstr>
      <vt:lpstr>Purpose of the study</vt:lpstr>
      <vt:lpstr>Objectives of the study</vt:lpstr>
      <vt:lpstr>Hypothesis</vt:lpstr>
      <vt:lpstr>PowerPoint Presentation</vt:lpstr>
      <vt:lpstr>Hypothesis Examples</vt:lpstr>
      <vt:lpstr>Types of Hypothesis</vt:lpstr>
      <vt:lpstr>Importance of Hypothesis </vt:lpstr>
      <vt:lpstr>Characteristics of a Good Hypothesis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Lombroso Theory of Crime</dc:title>
  <dc:creator>Dr Basharat</dc:creator>
  <cp:lastModifiedBy>DELL</cp:lastModifiedBy>
  <cp:revision>56</cp:revision>
  <cp:lastPrinted>2018-10-11T04:04:21Z</cp:lastPrinted>
  <dcterms:created xsi:type="dcterms:W3CDTF">2006-08-16T00:00:00Z</dcterms:created>
  <dcterms:modified xsi:type="dcterms:W3CDTF">2018-10-11T05:13:06Z</dcterms:modified>
</cp:coreProperties>
</file>